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jects/project/18759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Concurs de eseuri despre reducerea poluării în Marea Neagră. Premiul mare o mie de e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599"/>
            <a:ext cx="7620000" cy="46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5867400"/>
            <a:ext cx="2775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 Black" pitchFamily="34" charset="0"/>
              </a:rPr>
              <a:t>SAVING our </a:t>
            </a:r>
            <a:r>
              <a:rPr lang="en-US" sz="2000" b="1" dirty="0" smtClean="0">
                <a:latin typeface="Arial Black" pitchFamily="34" charset="0"/>
              </a:rPr>
              <a:t>Sea !  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84125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Cooperation for innovation and the exchange of good </a:t>
            </a:r>
            <a:r>
              <a:rPr lang="en-US" b="1" dirty="0" smtClean="0"/>
              <a:t>practices</a:t>
            </a:r>
            <a:r>
              <a:rPr lang="en-US" dirty="0" smtClean="0"/>
              <a:t> </a:t>
            </a:r>
            <a:r>
              <a:rPr lang="en-US" b="1" u="sng" dirty="0" smtClean="0"/>
              <a:t>”</a:t>
            </a:r>
            <a:r>
              <a:rPr lang="en-US" b="1" u="sng" dirty="0" smtClean="0">
                <a:hlinkClick r:id="rId3"/>
              </a:rPr>
              <a:t>MER </a:t>
            </a:r>
            <a:r>
              <a:rPr lang="en-US" b="1" u="sng" dirty="0">
                <a:hlinkClick r:id="rId3"/>
              </a:rPr>
              <a:t>EN VUE-SEA IN SIGHT</a:t>
            </a:r>
            <a:r>
              <a:rPr lang="en-US" b="1" u="sng" dirty="0"/>
              <a:t>”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444240" y="1807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”</a:t>
            </a:r>
            <a:r>
              <a:rPr lang="en-US" b="1" dirty="0" err="1"/>
              <a:t>Viceamiral</a:t>
            </a:r>
            <a:r>
              <a:rPr lang="en-US" b="1" dirty="0"/>
              <a:t> </a:t>
            </a:r>
            <a:r>
              <a:rPr lang="en-US" b="1" dirty="0" err="1"/>
              <a:t>Ioan</a:t>
            </a:r>
            <a:r>
              <a:rPr lang="en-US" b="1" dirty="0"/>
              <a:t> </a:t>
            </a:r>
            <a:r>
              <a:rPr lang="en-US" b="1" dirty="0" err="1"/>
              <a:t>Murgescu</a:t>
            </a:r>
            <a:r>
              <a:rPr lang="en-US" b="1" dirty="0"/>
              <a:t>” Secondary School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 </a:t>
            </a:r>
            <a:r>
              <a:rPr lang="en-US" b="1" dirty="0" err="1"/>
              <a:t>Valu</a:t>
            </a:r>
            <a:r>
              <a:rPr lang="en-US" b="1" dirty="0"/>
              <a:t> </a:t>
            </a:r>
            <a:r>
              <a:rPr lang="en-US" b="1" dirty="0" err="1"/>
              <a:t>lui</a:t>
            </a:r>
            <a:r>
              <a:rPr lang="en-US" b="1" dirty="0"/>
              <a:t> </a:t>
            </a:r>
            <a:r>
              <a:rPr lang="en-US" b="1" dirty="0" err="1"/>
              <a:t>Traian</a:t>
            </a:r>
            <a:r>
              <a:rPr lang="en-US" b="1" dirty="0"/>
              <a:t>- Romania</a:t>
            </a:r>
            <a:endParaRPr lang="en-US" dirty="0"/>
          </a:p>
        </p:txBody>
      </p:sp>
      <p:pic>
        <p:nvPicPr>
          <p:cNvPr id="7" name="Picture 6" descr="Description: bda3834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82179"/>
            <a:ext cx="838200" cy="74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:\2019-2020\proiecte erasmus\SIGLAeraasmu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87462"/>
            <a:ext cx="123825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82887" y="4089974"/>
            <a:ext cx="3200400" cy="624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MARINE </a:t>
            </a:r>
            <a:r>
              <a:rPr lang="en-US" dirty="0" smtClean="0"/>
              <a:t>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617518"/>
            <a:ext cx="487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Black Sea is polluted with agricultural waste (different types of fertilizers) of origin</a:t>
            </a:r>
          </a:p>
          <a:p>
            <a:r>
              <a:rPr lang="en-US" dirty="0"/>
              <a:t>animal, household and industrial, as well as with</a:t>
            </a:r>
          </a:p>
          <a:p>
            <a:r>
              <a:rPr lang="en-US" dirty="0"/>
              <a:t>organic and inorganic nutrients from different sources. Most of the nutrients are brought in</a:t>
            </a:r>
          </a:p>
          <a:p>
            <a:r>
              <a:rPr lang="en-US" dirty="0"/>
              <a:t>in the sea of rivers. An increase in concentration</a:t>
            </a:r>
          </a:p>
          <a:p>
            <a:r>
              <a:rPr lang="en-US" dirty="0"/>
              <a:t>of nutrients leads to excessive development of</a:t>
            </a:r>
          </a:p>
          <a:p>
            <a:r>
              <a:rPr lang="en-US" dirty="0"/>
              <a:t>population of fi </a:t>
            </a:r>
            <a:r>
              <a:rPr lang="en-US" dirty="0" err="1"/>
              <a:t>toplankton</a:t>
            </a:r>
            <a:r>
              <a:rPr lang="en-US" dirty="0"/>
              <a:t>, a phenomenon called</a:t>
            </a:r>
          </a:p>
          <a:p>
            <a:r>
              <a:rPr lang="en-US" dirty="0"/>
              <a:t>"Eutrophic."</a:t>
            </a:r>
          </a:p>
        </p:txBody>
      </p:sp>
      <p:pic>
        <p:nvPicPr>
          <p:cNvPr id="3074" name="Picture 2" descr="C:\Users\daniela\Desktop\Litter.jf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5"/>
          <a:stretch/>
        </p:blipFill>
        <p:spPr bwMode="auto">
          <a:xfrm>
            <a:off x="457200" y="1600200"/>
            <a:ext cx="320218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3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982177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Every year, a large amount of substances</a:t>
            </a:r>
          </a:p>
          <a:p>
            <a:r>
              <a:rPr lang="en-US" dirty="0"/>
              <a:t>pollutants reach the seas and oceans. </a:t>
            </a:r>
            <a:r>
              <a:rPr lang="en-US" dirty="0" smtClean="0"/>
              <a:t>One of the </a:t>
            </a:r>
            <a:r>
              <a:rPr lang="en-US" dirty="0"/>
              <a:t>main pollutant is </a:t>
            </a:r>
            <a:r>
              <a:rPr lang="en-US" dirty="0" smtClean="0"/>
              <a:t>oil. Leaks </a:t>
            </a:r>
            <a:r>
              <a:rPr lang="en-US" dirty="0"/>
              <a:t>on oil tankers or in areas </a:t>
            </a:r>
            <a:r>
              <a:rPr lang="en-US" dirty="0" smtClean="0"/>
              <a:t>in reserve </a:t>
            </a:r>
            <a:r>
              <a:rPr lang="en-US" dirty="0"/>
              <a:t>exploration activities take </a:t>
            </a:r>
            <a:r>
              <a:rPr lang="en-US" dirty="0" smtClean="0"/>
              <a:t>place oil </a:t>
            </a:r>
            <a:r>
              <a:rPr lang="en-US" dirty="0"/>
              <a:t>spills, accidents and deliberate </a:t>
            </a:r>
            <a:r>
              <a:rPr lang="en-US" dirty="0" smtClean="0"/>
              <a:t>spills are </a:t>
            </a:r>
            <a:r>
              <a:rPr lang="en-US" dirty="0"/>
              <a:t>the main </a:t>
            </a:r>
            <a:r>
              <a:rPr lang="en-US" dirty="0" smtClean="0"/>
              <a:t>causes this </a:t>
            </a:r>
            <a:r>
              <a:rPr lang="en-US" dirty="0"/>
              <a:t>pollution.</a:t>
            </a:r>
          </a:p>
        </p:txBody>
      </p:sp>
      <p:sp>
        <p:nvSpPr>
          <p:cNvPr id="3" name="AutoShape 2" descr="Poluarea Mării Negre, subiect al unui concurs de eseuri! Premiul mare - 1  000 euro - Realitatea.m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daniela\Desktop\marea-neagra-900x505 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0460"/>
            <a:ext cx="7162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2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797511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Black Sea, oil pollution is concentrated in coastal areas. This comes </a:t>
            </a:r>
            <a:r>
              <a:rPr lang="en-US" dirty="0" smtClean="0"/>
              <a:t>from </a:t>
            </a:r>
            <a:r>
              <a:rPr lang="en-US" dirty="0"/>
              <a:t>permanent sources such as estuaries, waste water points, ports </a:t>
            </a:r>
            <a:r>
              <a:rPr lang="en-US" dirty="0" smtClean="0"/>
              <a:t>and industrial </a:t>
            </a:r>
            <a:r>
              <a:rPr lang="en-US" dirty="0"/>
              <a:t>areas.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5" t="27311" r="43643" b="17982"/>
          <a:stretch/>
        </p:blipFill>
        <p:spPr bwMode="auto">
          <a:xfrm>
            <a:off x="533400" y="1985807"/>
            <a:ext cx="2743201" cy="40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area Neagra, distrusa de poluare - Karadeniz 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6147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2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1 octombrie - Ziua Internationala a Marii Neg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45920"/>
            <a:ext cx="48768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9280" y="5562600"/>
            <a:ext cx="245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Black" pitchFamily="34" charset="0"/>
              </a:rPr>
              <a:t>Saving  </a:t>
            </a:r>
            <a:r>
              <a:rPr lang="en-US" b="1" dirty="0">
                <a:latin typeface="Arial Black" pitchFamily="34" charset="0"/>
              </a:rPr>
              <a:t>our Sea !  </a:t>
            </a:r>
          </a:p>
        </p:txBody>
      </p:sp>
    </p:spTree>
    <p:extLst>
      <p:ext uri="{BB962C8B-B14F-4D97-AF65-F5344CB8AC3E}">
        <p14:creationId xmlns:p14="http://schemas.microsoft.com/office/powerpoint/2010/main" val="387015182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188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Windows User</cp:lastModifiedBy>
  <cp:revision>13</cp:revision>
  <dcterms:created xsi:type="dcterms:W3CDTF">2006-08-16T00:00:00Z</dcterms:created>
  <dcterms:modified xsi:type="dcterms:W3CDTF">2022-02-26T14:16:13Z</dcterms:modified>
</cp:coreProperties>
</file>