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7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9CE70-B665-4C9A-8525-82CBBB4B0FB2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ABF8B-6447-4B13-A48F-69958B51D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ABF8B-6447-4B13-A48F-69958B51D5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23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ABF8B-6447-4B13-A48F-69958B51D5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8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  <p:sndAc>
          <p:stSnd>
            <p:snd r:embed="rId1" name="wind.wav"/>
          </p:stSnd>
        </p:sndAc>
      </p:transition>
    </mc:Choice>
    <mc:Fallback xmlns="">
      <p:transition spd="slow" advTm="3000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  <p:sndAc>
          <p:stSnd>
            <p:snd r:embed="rId1" name="wind.wav"/>
          </p:stSnd>
        </p:sndAc>
      </p:transition>
    </mc:Choice>
    <mc:Fallback xmlns="">
      <p:transition spd="slow" advTm="3000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  <p:sndAc>
          <p:stSnd>
            <p:snd r:embed="rId1" name="wind.wav"/>
          </p:stSnd>
        </p:sndAc>
      </p:transition>
    </mc:Choice>
    <mc:Fallback xmlns="">
      <p:transition spd="slow" advTm="3000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  <p:sndAc>
          <p:stSnd>
            <p:snd r:embed="rId1" name="wind.wav"/>
          </p:stSnd>
        </p:sndAc>
      </p:transition>
    </mc:Choice>
    <mc:Fallback xmlns="">
      <p:transition spd="slow" advTm="3000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  <p:sndAc>
          <p:stSnd>
            <p:snd r:embed="rId1" name="wind.wav"/>
          </p:stSnd>
        </p:sndAc>
      </p:transition>
    </mc:Choice>
    <mc:Fallback xmlns="">
      <p:transition spd="slow" advTm="3000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  <p:sndAc>
          <p:stSnd>
            <p:snd r:embed="rId1" name="wind.wav"/>
          </p:stSnd>
        </p:sndAc>
      </p:transition>
    </mc:Choice>
    <mc:Fallback xmlns="">
      <p:transition spd="slow" advTm="3000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  <p:sndAc>
          <p:stSnd>
            <p:snd r:embed="rId1" name="wind.wav"/>
          </p:stSnd>
        </p:sndAc>
      </p:transition>
    </mc:Choice>
    <mc:Fallback xmlns="">
      <p:transition spd="slow" advTm="3000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  <p:sndAc>
          <p:stSnd>
            <p:snd r:embed="rId1" name="wind.wav"/>
          </p:stSnd>
        </p:sndAc>
      </p:transition>
    </mc:Choice>
    <mc:Fallback xmlns="">
      <p:transition spd="slow" advTm="3000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  <p:sndAc>
          <p:stSnd>
            <p:snd r:embed="rId1" name="wind.wav"/>
          </p:stSnd>
        </p:sndAc>
      </p:transition>
    </mc:Choice>
    <mc:Fallback xmlns="">
      <p:transition spd="slow" advTm="3000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  <p:sndAc>
          <p:stSnd>
            <p:snd r:embed="rId1" name="wind.wav"/>
          </p:stSnd>
        </p:sndAc>
      </p:transition>
    </mc:Choice>
    <mc:Fallback xmlns="">
      <p:transition spd="slow" advTm="3000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  <p:sndAc>
          <p:stSnd>
            <p:snd r:embed="rId1" name="wind.wav"/>
          </p:stSnd>
        </p:sndAc>
      </p:transition>
    </mc:Choice>
    <mc:Fallback xmlns="">
      <p:transition spd="slow" advTm="3000">
        <p:fade/>
        <p:sndAc>
          <p:stSnd>
            <p:snd r:embed="rId3" name="wind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audio" Target="../media/audio1.wav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audio" Target="../media/audio1.wav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  <p:sndAc>
          <p:stSnd>
            <p:snd r:embed="rId13" name="wind.wav"/>
          </p:stSnd>
        </p:sndAc>
      </p:transition>
    </mc:Choice>
    <mc:Fallback xmlns="">
      <p:transition spd="slow" advTm="3000">
        <p:fade/>
        <p:sndAc>
          <p:stSnd>
            <p:snd r:embed="rId14" name="wind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 /><Relationship Id="rId3" Type="http://schemas.openxmlformats.org/officeDocument/2006/relationships/audio" Target="../media/audio1.wav" /><Relationship Id="rId7" Type="http://schemas.openxmlformats.org/officeDocument/2006/relationships/hyperlink" Target="https://live.etwinning.net/projects/project/187596" TargetMode="Externa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.png" /><Relationship Id="rId5" Type="http://schemas.openxmlformats.org/officeDocument/2006/relationships/image" Target="../media/image2.jpeg" /><Relationship Id="rId4" Type="http://schemas.openxmlformats.org/officeDocument/2006/relationships/image" Target="../media/image1.png" /><Relationship Id="rId9" Type="http://schemas.openxmlformats.org/officeDocument/2006/relationships/audio" Target="../media/audio1.wav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5" Type="http://schemas.openxmlformats.org/officeDocument/2006/relationships/audio" Target="../media/audio1.wav" /><Relationship Id="rId4" Type="http://schemas.microsoft.com/office/2007/relationships/hdphoto" Target="../media/hdphoto1.wdp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audio" Target="../media/audio1.wav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audio" Target="../media/audio1.wav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 /><Relationship Id="rId3" Type="http://schemas.openxmlformats.org/officeDocument/2006/relationships/audio" Target="../media/audio1.wav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6" Type="http://schemas.microsoft.com/office/2007/relationships/hdphoto" Target="../media/hdphoto2.wdp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audio" Target="../media/audio1.wav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audio" Target="../media/audio1.wav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52600"/>
            <a:ext cx="26098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F:\2019-2020\proiecte erasmus\SIGLAeraasmu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90" y="202482"/>
            <a:ext cx="123825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coala Valu lui Traian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202482"/>
            <a:ext cx="685800" cy="56550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74466" y="1016989"/>
            <a:ext cx="6476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Cooperation for innovation and the exchange of good practices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pPr algn="ctr" fontAlgn="base"/>
            <a:r>
              <a:rPr lang="en-US" b="1" u="sng" dirty="0"/>
              <a:t>”</a:t>
            </a:r>
            <a:r>
              <a:rPr lang="en-US" b="1" u="sng" dirty="0">
                <a:hlinkClick r:id="rId7"/>
              </a:rPr>
              <a:t>MER EN VUE-SEA IN SIGHT</a:t>
            </a:r>
            <a:r>
              <a:rPr lang="en-US" b="1" u="sng" dirty="0"/>
              <a:t>”</a:t>
            </a:r>
            <a:endParaRPr lang="en-US" u="sng" dirty="0"/>
          </a:p>
          <a:p>
            <a:r>
              <a:rPr lang="en-US" b="1" u="sng" dirty="0"/>
              <a:t> </a:t>
            </a:r>
            <a:endParaRPr lang="en-US" u="sng" dirty="0"/>
          </a:p>
        </p:txBody>
      </p:sp>
      <p:sp>
        <p:nvSpPr>
          <p:cNvPr id="6" name="Rectangle 5"/>
          <p:cNvSpPr/>
          <p:nvPr/>
        </p:nvSpPr>
        <p:spPr>
          <a:xfrm>
            <a:off x="3048000" y="2300421"/>
            <a:ext cx="541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”</a:t>
            </a:r>
            <a:r>
              <a:rPr lang="en-US" b="1" dirty="0" err="1"/>
              <a:t>Viceamiral</a:t>
            </a:r>
            <a:r>
              <a:rPr lang="en-US" b="1" dirty="0"/>
              <a:t> </a:t>
            </a:r>
            <a:r>
              <a:rPr lang="en-US" b="1" dirty="0" err="1"/>
              <a:t>Ioan</a:t>
            </a:r>
            <a:r>
              <a:rPr lang="en-US" b="1" dirty="0"/>
              <a:t> </a:t>
            </a:r>
            <a:r>
              <a:rPr lang="en-US" b="1" dirty="0" err="1"/>
              <a:t>Murgescu</a:t>
            </a:r>
            <a:r>
              <a:rPr lang="en-US" b="1" dirty="0"/>
              <a:t>” Secondary School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 </a:t>
            </a:r>
            <a:r>
              <a:rPr lang="en-US" b="1" dirty="0" err="1"/>
              <a:t>Valu</a:t>
            </a:r>
            <a:r>
              <a:rPr lang="en-US" b="1" dirty="0"/>
              <a:t> </a:t>
            </a:r>
            <a:r>
              <a:rPr lang="en-US" b="1" dirty="0" err="1"/>
              <a:t>lui</a:t>
            </a:r>
            <a:r>
              <a:rPr lang="en-US" b="1" dirty="0"/>
              <a:t> </a:t>
            </a:r>
            <a:r>
              <a:rPr lang="en-US" b="1" dirty="0" err="1"/>
              <a:t>Traian</a:t>
            </a:r>
            <a:r>
              <a:rPr lang="en-US" b="1" dirty="0"/>
              <a:t>- Romania</a:t>
            </a:r>
            <a:endParaRPr lang="en-US" dirty="0"/>
          </a:p>
        </p:txBody>
      </p:sp>
      <p:pic>
        <p:nvPicPr>
          <p:cNvPr id="8" name="Picture 7" descr="Description: bda3834f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5526"/>
            <a:ext cx="5334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3733800" y="3810000"/>
            <a:ext cx="41910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The Sea Daimon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 The Legend of the Sea Monster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3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  <p:sndAc>
          <p:stSnd>
            <p:snd r:embed="rId3" name="wind.wav"/>
          </p:stSnd>
        </p:sndAc>
      </p:transition>
    </mc:Choice>
    <mc:Fallback xmlns="">
      <p:transition spd="slow" advTm="3000">
        <p:fade/>
        <p:sndAc>
          <p:stSnd>
            <p:snd r:embed="rId9" name="wind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3731343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b="1" dirty="0" err="1"/>
              <a:t>Lumea</a:t>
            </a:r>
            <a:r>
              <a:rPr lang="en-US" b="1" dirty="0"/>
              <a:t> </a:t>
            </a:r>
            <a:r>
              <a:rPr lang="en-US" b="1" dirty="0" err="1"/>
              <a:t>spune</a:t>
            </a:r>
            <a:r>
              <a:rPr lang="en-US" b="1" dirty="0"/>
              <a:t> </a:t>
            </a:r>
            <a:r>
              <a:rPr lang="en-US" b="1" dirty="0" err="1"/>
              <a:t>că</a:t>
            </a:r>
            <a:r>
              <a:rPr lang="en-US" b="1" dirty="0"/>
              <a:t> </a:t>
            </a:r>
            <a:r>
              <a:rPr lang="en-US" b="1" dirty="0" err="1"/>
              <a:t>arată</a:t>
            </a:r>
            <a:r>
              <a:rPr lang="en-US" b="1" dirty="0"/>
              <a:t> </a:t>
            </a:r>
            <a:r>
              <a:rPr lang="en-US" b="1" dirty="0" err="1"/>
              <a:t>ca</a:t>
            </a:r>
            <a:r>
              <a:rPr lang="en-US" b="1" dirty="0"/>
              <a:t> un </a:t>
            </a:r>
            <a:r>
              <a:rPr lang="en-US" b="1" dirty="0" err="1"/>
              <a:t>peşte</a:t>
            </a:r>
            <a:r>
              <a:rPr lang="en-US" b="1" dirty="0"/>
              <a:t> </a:t>
            </a:r>
            <a:r>
              <a:rPr lang="en-US" b="1" dirty="0" err="1"/>
              <a:t>uriaş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 de </a:t>
            </a:r>
            <a:r>
              <a:rPr lang="en-US" dirty="0" err="1"/>
              <a:t>fapt</a:t>
            </a:r>
            <a:r>
              <a:rPr lang="en-US" dirty="0"/>
              <a:t>, </a:t>
            </a:r>
            <a:r>
              <a:rPr lang="en-US" dirty="0" err="1"/>
              <a:t>nimeni</a:t>
            </a:r>
            <a:r>
              <a:rPr lang="en-US" dirty="0"/>
              <a:t> nu l-a </a:t>
            </a:r>
            <a:r>
              <a:rPr lang="en-US" dirty="0" err="1"/>
              <a:t>văzut</a:t>
            </a:r>
            <a:r>
              <a:rPr lang="en-US" dirty="0"/>
              <a:t> </a:t>
            </a:r>
            <a:r>
              <a:rPr lang="en-US" dirty="0" err="1"/>
              <a:t>vreodată</a:t>
            </a:r>
            <a:r>
              <a:rPr lang="en-US" dirty="0"/>
              <a:t> bine…</a:t>
            </a:r>
          </a:p>
        </p:txBody>
      </p:sp>
      <p:pic>
        <p:nvPicPr>
          <p:cNvPr id="6146" name="Picture 2" descr="C:\Users\daniela\Desktop\6.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429000"/>
            <a:ext cx="8420100" cy="291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572000" y="0"/>
            <a:ext cx="4210050" cy="312420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b="1" dirty="0">
                <a:solidFill>
                  <a:schemeClr val="tx1"/>
                </a:solidFill>
              </a:rPr>
              <a:t>       It is said that every river, sea or ocean has a mythical master, an enormous fish like monster who punishes people.</a:t>
            </a: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       The legend says that the biggest sea monster lies deep down in the waters of the Black Sea.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" y="845683"/>
            <a:ext cx="4000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The Sea Daimon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The Legend of the Sea Monster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8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  <p:sndAc>
          <p:stSnd>
            <p:snd r:embed="rId2" name="wind.wav"/>
          </p:stSnd>
        </p:sndAc>
      </p:transition>
    </mc:Choice>
    <mc:Fallback xmlns="">
      <p:transition spd="slow" advTm="3000">
        <p:fade/>
        <p:sndAc>
          <p:stSnd>
            <p:snd r:embed="rId5" name="wind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rbul Mării – Legenda monstrului din bătrânul Pont - Povestile Marii Neg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82296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2057400" y="222766"/>
            <a:ext cx="5638800" cy="2291834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When he was angry on people, he came out of his palace, sucked in the shallow sea-water and created a lot of large whirlpools and waves,  drowning both sailors and ships.</a:t>
            </a:r>
          </a:p>
        </p:txBody>
      </p:sp>
    </p:spTree>
    <p:extLst>
      <p:ext uri="{BB962C8B-B14F-4D97-AF65-F5344CB8AC3E}">
        <p14:creationId xmlns:p14="http://schemas.microsoft.com/office/powerpoint/2010/main" val="30365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  <p:sndAc>
          <p:stSnd>
            <p:snd r:embed="rId2" name="wind.wav"/>
          </p:stSnd>
        </p:sndAc>
      </p:transition>
    </mc:Choice>
    <mc:Fallback xmlns="">
      <p:transition spd="slow" advTm="3000">
        <p:fade/>
        <p:sndAc>
          <p:stSnd>
            <p:snd r:embed="rId4" name="wind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1277"/>
            <a:ext cx="7467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05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  <p:sndAc>
          <p:stSnd>
            <p:snd r:embed="rId2" name="wind.wav"/>
          </p:stSnd>
        </p:sndAc>
      </p:transition>
    </mc:Choice>
    <mc:Fallback xmlns="">
      <p:transition spd="slow" advTm="3000">
        <p:fade/>
        <p:sndAc>
          <p:stSnd>
            <p:snd r:embed="rId4" name="wind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37623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1"/>
            <a:ext cx="3276600" cy="2590800"/>
          </a:xfrm>
          <a:prstGeom prst="hex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800600" y="152400"/>
            <a:ext cx="4267200" cy="2819401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The legend says that the Sea Monster hides in a white whirlpool and he “swallows” everything, from birds to ships and even islands.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52850"/>
            <a:ext cx="24384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47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  <p:sndAc>
          <p:stSnd>
            <p:snd r:embed="rId3" name="wind.wav"/>
          </p:stSnd>
        </p:sndAc>
      </p:transition>
    </mc:Choice>
    <mc:Fallback xmlns="">
      <p:transition spd="slow" advTm="3000">
        <p:fade/>
        <p:sndAc>
          <p:stSnd>
            <p:snd r:embed="rId8" name="wind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niela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75155"/>
            <a:ext cx="5486400" cy="366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2667000" y="228600"/>
            <a:ext cx="6172200" cy="213360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Most of the time he destroys  all the things he encounters near the mouths of the Danube and the Snake Island.</a:t>
            </a:r>
          </a:p>
          <a:p>
            <a:r>
              <a:rPr lang="en-US" dirty="0"/>
              <a:t>It is said that there was his realm, but he wandered the entire sea, sometimes reaching the Bulgarian or Turkish shore. </a:t>
            </a:r>
          </a:p>
        </p:txBody>
      </p:sp>
    </p:spTree>
    <p:extLst>
      <p:ext uri="{BB962C8B-B14F-4D97-AF65-F5344CB8AC3E}">
        <p14:creationId xmlns:p14="http://schemas.microsoft.com/office/powerpoint/2010/main" val="363463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  <p:sndAc>
          <p:stSnd>
            <p:snd r:embed="rId2" name="wind.wav"/>
          </p:stSnd>
        </p:sndAc>
      </p:transition>
    </mc:Choice>
    <mc:Fallback xmlns="">
      <p:transition spd="slow" advTm="3000">
        <p:fade/>
        <p:sndAc>
          <p:stSnd>
            <p:snd r:embed="rId4" name="wind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aniela\Desktop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4690"/>
            <a:ext cx="81534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685800" y="4289322"/>
            <a:ext cx="3314700" cy="1489587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End</a:t>
            </a:r>
          </a:p>
          <a:p>
            <a:pPr algn="ctr"/>
            <a:r>
              <a:rPr lang="en-US" dirty="0"/>
              <a:t>P.S. Everything is pure fiction, of course!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  <p:sndAc>
          <p:stSnd>
            <p:snd r:embed="rId2" name="wind.wav"/>
          </p:stSnd>
        </p:sndAc>
      </p:transition>
    </mc:Choice>
    <mc:Fallback xmlns="">
      <p:transition spd="slow" advTm="3000">
        <p:fade/>
        <p:sndAc>
          <p:stSnd>
            <p:snd r:embed="rId4" name="wind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240</Words>
  <Application>Microsoft Office PowerPoint</Application>
  <PresentationFormat>On-screen Show (4:3)</PresentationFormat>
  <Paragraphs>24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</dc:creator>
  <cp:lastModifiedBy>Ana Dragović</cp:lastModifiedBy>
  <cp:revision>31</cp:revision>
  <dcterms:created xsi:type="dcterms:W3CDTF">2006-08-16T00:00:00Z</dcterms:created>
  <dcterms:modified xsi:type="dcterms:W3CDTF">2022-07-13T18:00:30Z</dcterms:modified>
</cp:coreProperties>
</file>